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9" r:id="rId2"/>
    <p:sldId id="257" r:id="rId3"/>
    <p:sldId id="258" r:id="rId4"/>
    <p:sldId id="256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D5ACC-9913-4800-B100-D7FA6F20768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3B60C-391E-49DB-B2A4-B18F8485EF8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33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3B60C-391E-49DB-B2A4-B18F8485EF89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8360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0130-F07A-7EC5-830C-17BA28C4A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25366-8125-0053-7512-140E4CD019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6998A-9642-DDA9-DA08-43ADFA291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20287-02F0-A93B-DADA-B372FD47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302DC-BB02-75B5-9D16-3184D446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3378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D1A9-9A80-8F2F-9E94-9F26F929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BF08E-D936-3980-943C-36E8767B0E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31204-B20C-F336-0E3A-CC5155CB9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A6A57-6BA0-E6BA-B378-AACFC4AD1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84CF2-2610-4818-8185-D24081D9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58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F1082E-D91A-62BC-168E-5E5EDF5B1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823F87-4652-DA1C-1563-6454C28337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171D2-EEEA-C07B-81DE-1A9BD3745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785DB7-5A09-942E-0B96-BDC571061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EAD4F-3785-87C8-2033-8D809F4A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670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1C182-2C7F-59A9-E7B9-2A96AD116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93992-32AF-91C8-A179-E43FA1B00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4D754-3B10-C28F-C284-27726F4E6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43AFB-2FDF-72D5-39CF-5072237BF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ACD31-3CDD-1329-72E9-6A78BA40B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710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4C646-2970-005F-B77D-6DE3E23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DDA91-3AFE-0113-77D2-420F6EE24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36A5C-5CC1-FDD2-FCCE-C902FAB1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7967D-19E4-5D78-E220-35320F508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676BA-FC12-DA4C-49BE-C83EA3D1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85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333B-9177-C983-8D06-386366AE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ECDBC-A13A-4933-FD5D-7020981E71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2E895C-5051-7116-1445-D0EBE14E4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15457-6402-E3E1-3E16-E2F5E4AB5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D1FFD-7EF6-9173-6B8E-6E7B65725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A70FD-2C8B-0404-44A0-CA726637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5675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EBA1-B1EB-B65A-979B-0E03DF14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083B-42A4-5227-7E05-8A75B7582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D02F84-047F-1B53-863D-CB6D2DE44A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B2306-11E6-F7E5-9260-F1657B3DBA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C2065-93D7-B000-7461-DE574D64E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DDC94-3D1C-C44E-82E5-C69391685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F537D0-A9ED-A264-4A07-BB9C4ED0B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C65268-2C70-B9C6-76E2-BFB57B226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297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BB6C-0894-D529-898B-E503966A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6506B-BA46-014A-0FA8-1AEE5529E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892F8-217C-5FA9-6D56-E0E4655C5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CAEEF3-FF8D-FA8F-D7D2-327DE00B7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5318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B269A-E2D1-74BF-0184-D72103C27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79268-91A6-6A25-1579-BF4A79C5D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FFBA7-729A-73C1-E4FD-110AB9352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325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BF56E-590F-B6D6-51D2-BDC7D8D16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9845-D549-DE83-91C9-0FC819ADF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39848-B65C-DF76-D329-30F2D378D9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2BD812-6702-8E8B-52FA-1C1CFC49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32B3D-1577-E9B9-2173-7812544F2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7773C-5BAD-0A69-8D1F-EB94585B8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452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1E3C-68A3-5786-677A-481090E2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944052-FAD8-C06B-418B-F03E31BD2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EF878C-A3A0-B9FF-B1FB-EF06545002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2E55B-9D80-8F39-A3AC-581F65B4C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7335B-5880-7E81-B567-7072EE7E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7CD384-5EC0-C415-1236-6C41DEA5E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294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D4AEC-587F-4DC5-B8BE-F143C36D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E7892-E326-95FE-3B5F-FAB7174C8E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76309-C444-40D0-C837-57CDA2BDE3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4EF7F-344A-4213-99C7-63C378859377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D844-20A1-EC4F-330D-5A1146E0B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D505-D977-BDF4-E9E2-406F24A65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D5D445-F9BA-4394-AE71-53EDCF1CA81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849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0914E2-77D6-9030-E037-7EB161185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731" y="0"/>
            <a:ext cx="3896269" cy="502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48F15E-D085-2C7A-9D1A-A3EA0B2CD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270" y="0"/>
            <a:ext cx="4399461" cy="4958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2CADF9-C87E-56BE-083C-0D9F8EF49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996264" cy="33182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1FCBF7-1A67-5DDC-9932-7614F67D55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18234"/>
            <a:ext cx="3996264" cy="35397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67EEB7-460F-EF79-0534-C365FFE9D2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6264" y="5019786"/>
            <a:ext cx="8195736" cy="1838213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AE166EF-4D8E-FB71-A17C-E7919DEC2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8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434">
        <p14:flythrough/>
      </p:transition>
    </mc:Choice>
    <mc:Fallback>
      <p:transition spd="slow" advTm="4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DD1EF-C0D7-EF9E-7FD3-11180B78F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270"/>
            <a:ext cx="6335009" cy="67065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1A03D-02AB-C646-0977-2388269958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018" y="103702"/>
            <a:ext cx="2925494" cy="6754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F62EA3-F419-52EC-416C-210758E29B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7060" y="0"/>
            <a:ext cx="2604940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01B5B2E-F01D-AE09-23C8-F30ACAAFEE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026155"/>
      </p:ext>
    </p:extLst>
  </p:cSld>
  <p:clrMapOvr>
    <a:masterClrMapping/>
  </p:clrMapOvr>
  <p:transition spd="slow" advTm="429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757DE2-EB42-23B2-5B3F-08BCDBDD5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" y="71209"/>
            <a:ext cx="11981468" cy="665952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81D665-2AD8-151A-211C-3DCB15420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73551"/>
      </p:ext>
    </p:extLst>
  </p:cSld>
  <p:clrMapOvr>
    <a:masterClrMapping/>
  </p:clrMapOvr>
  <p:transition spd="slow" advTm="393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5865BA-65B7-7038-0A3A-79E5BC2D1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563" y="0"/>
            <a:ext cx="653374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03B2DC-3FD3-2029-B81C-E83228D69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64" y="70499"/>
            <a:ext cx="5309471" cy="67168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1740EE1-9215-28B9-A2CF-786628A885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9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230">
        <p:split orient="vert"/>
      </p:transition>
    </mc:Choice>
    <mc:Fallback>
      <p:transition spd="slow" advTm="323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616C1-A24C-50E4-E555-2D6792BD6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71" y="0"/>
            <a:ext cx="514784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366D0D-F1A9-50D5-09C8-DB56B88A4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847" y="203243"/>
            <a:ext cx="3193454" cy="3225757"/>
          </a:xfrm>
          <a:prstGeom prst="ellipse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077FA8-A87E-2E85-59FA-4709C9633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5697" y="4128940"/>
            <a:ext cx="4612901" cy="2729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DDB76-8EF5-EB97-DF07-66040CFAE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038" y="0"/>
            <a:ext cx="3543795" cy="4382112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6FDB49-AD4C-C506-8AE9-E7DDA7AEE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8598" y="4382112"/>
            <a:ext cx="2243402" cy="2480885"/>
          </a:xfrm>
          <a:prstGeom prst="rect">
            <a:avLst/>
          </a:prstGeom>
        </p:spPr>
      </p:pic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8D78CD6-1C74-9A93-F4AB-E49A86A05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57270"/>
      </p:ext>
    </p:extLst>
  </p:cSld>
  <p:clrMapOvr>
    <a:masterClrMapping/>
  </p:clrMapOvr>
  <p:transition spd="slow" advTm="2532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</Words>
  <Application>Microsoft Office PowerPoint</Application>
  <PresentationFormat>Widescreen</PresentationFormat>
  <Paragraphs>1</Paragraphs>
  <Slides>5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1</cp:revision>
  <dcterms:created xsi:type="dcterms:W3CDTF">2024-07-30T21:09:20Z</dcterms:created>
  <dcterms:modified xsi:type="dcterms:W3CDTF">2024-07-30T21:10:21Z</dcterms:modified>
</cp:coreProperties>
</file>